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5" d="100"/>
          <a:sy n="55" d="100"/>
        </p:scale>
        <p:origin x="1018" y="7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F1C23-C551-1F84-3CDC-218BF50FA9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940DC2-9B7D-3B12-3459-A513F0187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0BDCB-447A-1AE6-D6FE-BCD0173E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B687-3360-7DA4-9C7E-86DF8F2C6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B0CE8-DFF2-C7C2-4A17-9C63C6FE4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29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35492-8B0F-ECEC-6B9C-274CE82D6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B9C2B9-355D-41C8-42E5-EDB18DE61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90F79-CAF1-B89C-B18F-761B9517C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24CD0-05F3-7591-7AB8-C4F49E677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8AEE5-214F-2A27-23D2-BFB271D53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36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986522-35F8-C686-60B9-B73F35D412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835616-9B46-6689-C26C-9E4450493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47C0C-BC70-0B75-4647-A673836AB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3EF2D-8E97-7A4F-D94C-9301A9BC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D131E-75F6-FC72-9667-39E39BD5D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7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8B2A1-FABB-2417-28E5-CD754590B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42187-32E5-7470-B611-A001D344C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28AD0-E4CB-4AC1-AB1C-256B57A85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34FC4-0426-4CC3-8361-FDEE7E803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74D6A-E1DC-56C7-D80D-F2B94C8BD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4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93CDA-694E-90C3-8993-15EF98D59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963BF-B87C-3775-3472-B309D22E4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4C1EA-9631-067B-30BC-F31695365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0E069-9B86-C7F6-CB2C-869B302BD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EAEE7-541D-F548-3E52-FE44C1509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0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9ECAE-81B4-412D-3B8C-AE33B2FC4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13383-32BD-C7FC-F211-28D7F5CFEA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9C3379-28D0-7963-35E0-3ED89EC1A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466ECB-DAF1-D1DD-BE80-C5B28E762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F95C5E-B844-F201-1551-254B8804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BA08E-035A-C84D-5D9F-1181CFF3D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C855C-EC8E-D3AE-D1C9-114F6CC0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26E5D-CE41-E767-1A02-CA7AA471F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B942E-DC3D-DD5F-3ED4-526D5F9AF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427D2B-66F6-79F5-3E89-5E4E3C6757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9EF4C-B86B-5806-4508-507C90EA7C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1D667F-25F8-C106-8396-A03B6FE7E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45ED5A-EDB3-257A-9015-5A3CF652F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B4AE47-4AA6-756B-37D9-F46117A29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2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78FC-C9A7-18D4-8204-BCE7CE36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7DE288-56CB-E322-1313-53DCD45A2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A8D8E-7ED7-4048-39A8-5D3A0ED43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78EFBB-58DB-5E86-2255-CE9441E2D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9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9E62ED-00F7-99F7-A9AA-3D6CE1F8E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306480-DC55-9E85-AB1B-B6AD21208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A3394-8C40-F279-6891-757EA630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D1B09-2CB0-3299-E7E4-5D8C1DFC5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A4729-ED23-F67A-796B-73EC6C5F9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7609D9-C726-C0BB-4E57-9CD164E06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7759D-1926-7C4E-30A7-1952B0B25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31048-8DBA-6EB6-D246-4EEB16A2E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5B5ADD-C2AF-177E-1EBA-9F2EED4CE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2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07799-408A-C908-B06E-4A49267E6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A3CC94-E84B-CA72-29AD-F4BF541B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313E36-F27C-857E-01A9-0CD9DEB3B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32B4F-B447-A8BD-A10B-3974A8F5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CD178-4143-DCF3-0D86-6B6BCBEAA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8AB0C-AB6E-E09A-15CB-81AC09BBB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2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D195DB-892F-99CC-0E3D-11A928BA5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73F061-4FF3-6D30-125D-346215086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5F79D-1153-4C60-CD5B-B0CC4DEAA5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8362A-69AC-428A-AC51-4093BBC1A43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50631-57C8-35E0-88A0-7A2CBE5B41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849CC-CF78-7099-DB9B-5C077C81D6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A02FA-1908-4B91-A4D9-38D255A6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4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3D0CFD-56C0-1CEB-6EB8-B57CF8110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4857" y="1534104"/>
            <a:ext cx="4939503" cy="3789791"/>
          </a:xfrm>
          <a:prstGeom prst="rect">
            <a:avLst/>
          </a:prstGeom>
        </p:spPr>
      </p:pic>
      <p:pic>
        <p:nvPicPr>
          <p:cNvPr id="6" name="Picture 5" descr="A book with a planet in the middle&#10;&#10;Description automatically generated">
            <a:extLst>
              <a:ext uri="{FF2B5EF4-FFF2-40B4-BE49-F238E27FC236}">
                <a16:creationId xmlns:a16="http://schemas.microsoft.com/office/drawing/2014/main" id="{055ED54F-6ABC-E9F5-1221-73B0397A69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601" y="1705557"/>
            <a:ext cx="2326014" cy="3446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249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Danial Liberty</dc:creator>
  <cp:lastModifiedBy>Danial Liberty</cp:lastModifiedBy>
  <cp:revision>3</cp:revision>
  <dcterms:created xsi:type="dcterms:W3CDTF">2025-12-20T11:03:46Z</dcterms:created>
  <dcterms:modified xsi:type="dcterms:W3CDTF">2025-12-20T11:48:54Z</dcterms:modified>
</cp:coreProperties>
</file>